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e275c1d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e275c1d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b3791e3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b3791e3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74ac84a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74ac84a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7e275c1d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77e275c1d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7e275c1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7e275c1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7e275c1d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77e275c1d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acad7d1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acad7d1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d07765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d07765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b030586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b030586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8946a0e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8946a0ec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b030586c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b030586c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1182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2_page-0001.jpg"/>
          <p:cNvPicPr preferRelativeResize="0"/>
          <p:nvPr/>
        </p:nvPicPr>
        <p:blipFill rotWithShape="1">
          <a:blip r:embed="rId3">
            <a:alphaModFix/>
          </a:blip>
          <a:srcRect l="5094" t="15511" r="7362" b="16248"/>
          <a:stretch/>
        </p:blipFill>
        <p:spPr>
          <a:xfrm>
            <a:off x="377690" y="44612"/>
            <a:ext cx="8388623" cy="505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" y="139650"/>
            <a:ext cx="9125099" cy="4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3">
            <a:alphaModFix/>
          </a:blip>
          <a:srcRect l="10545" r="10108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 title="11_page-0001.jpg"/>
          <p:cNvPicPr preferRelativeResize="0"/>
          <p:nvPr/>
        </p:nvPicPr>
        <p:blipFill rotWithShape="1">
          <a:blip r:embed="rId3">
            <a:alphaModFix/>
          </a:blip>
          <a:srcRect l="4761" t="9078" r="5576" b="6233"/>
          <a:stretch/>
        </p:blipFill>
        <p:spPr>
          <a:xfrm>
            <a:off x="917019" y="130699"/>
            <a:ext cx="7309957" cy="48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2024" r="2024"/>
          <a:stretch/>
        </p:blipFill>
        <p:spPr>
          <a:xfrm>
            <a:off x="0" y="30175"/>
            <a:ext cx="9143999" cy="508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3_page-0001.jpg"/>
          <p:cNvPicPr preferRelativeResize="0"/>
          <p:nvPr/>
        </p:nvPicPr>
        <p:blipFill rotWithShape="1">
          <a:blip r:embed="rId3">
            <a:alphaModFix/>
          </a:blip>
          <a:srcRect l="7092" t="15035" r="7349" b="14307"/>
          <a:stretch/>
        </p:blipFill>
        <p:spPr>
          <a:xfrm>
            <a:off x="672250" y="82200"/>
            <a:ext cx="7799501" cy="49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731950" y="1305825"/>
            <a:ext cx="3688200" cy="3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66" name="Google Shape;66;p15" title="ChatGPT Image Sep 8, 2025, 11_18_47 PM.png"/>
          <p:cNvPicPr preferRelativeResize="0"/>
          <p:nvPr/>
        </p:nvPicPr>
        <p:blipFill rotWithShape="1">
          <a:blip r:embed="rId4">
            <a:alphaModFix/>
          </a:blip>
          <a:srcRect t="16781" b="3193"/>
          <a:stretch/>
        </p:blipFill>
        <p:spPr>
          <a:xfrm>
            <a:off x="4783550" y="1180004"/>
            <a:ext cx="3688200" cy="374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l="10177" t="16411" r="7013" b="10909"/>
          <a:stretch/>
        </p:blipFill>
        <p:spPr>
          <a:xfrm>
            <a:off x="50501" y="760776"/>
            <a:ext cx="9042998" cy="34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l="3967" t="5404" r="3967" b="2054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l="4396" r="4396"/>
          <a:stretch/>
        </p:blipFill>
        <p:spPr>
          <a:xfrm>
            <a:off x="0" y="71938"/>
            <a:ext cx="9144000" cy="49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 l="754" r="1225"/>
          <a:stretch/>
        </p:blipFill>
        <p:spPr>
          <a:xfrm>
            <a:off x="0" y="174450"/>
            <a:ext cx="9143999" cy="47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 rotWithShape="1">
          <a:blip r:embed="rId4">
            <a:alphaModFix/>
          </a:blip>
          <a:srcRect b="3993"/>
          <a:stretch/>
        </p:blipFill>
        <p:spPr>
          <a:xfrm>
            <a:off x="387625" y="1961150"/>
            <a:ext cx="3841801" cy="281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038" y="1961150"/>
            <a:ext cx="3689138" cy="28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1" y="52638"/>
            <a:ext cx="9087801" cy="5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550"/>
            <a:ext cx="8839201" cy="461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845" y="2069425"/>
            <a:ext cx="3834956" cy="258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5">
            <a:alphaModFix/>
          </a:blip>
          <a:srcRect l="1845" r="3424"/>
          <a:stretch>
            <a:fillRect/>
          </a:stretch>
        </p:blipFill>
        <p:spPr>
          <a:xfrm>
            <a:off x="350044" y="2069426"/>
            <a:ext cx="4007644" cy="247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Priyanshu Kumar</dc:creator>
  <cp:lastModifiedBy>Priyanshu Kumar</cp:lastModifiedBy>
  <cp:revision>1</cp:revision>
  <dcterms:modified xsi:type="dcterms:W3CDTF">2025-10-21T06:47:34Z</dcterms:modified>
</cp:coreProperties>
</file>